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0580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5434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6240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內頁_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xfrm>
            <a:off x="1" y="1"/>
            <a:ext cx="5145601" cy="1428713"/>
          </a:xfrm>
          <a:prstGeom prst="rect">
            <a:avLst/>
          </a:prstGeom>
          <a:solidFill>
            <a:srgbClr val="C3D69B"/>
          </a:solidFill>
        </p:spPr>
        <p:txBody>
          <a:bodyPr/>
          <a:lstStyle>
            <a:lvl1pPr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5091439"/>
          </a:xfrm>
          <a:prstGeom prst="rect">
            <a:avLst/>
          </a:prstGeom>
        </p:spPr>
        <p:txBody>
          <a:bodyPr anchor="ctr"/>
          <a:lstStyle>
            <a:lvl1pPr marL="457189" indent="-457189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1038198" indent="-428613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447764" indent="-228594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103065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712650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338305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6613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3070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5250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2458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6188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8559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6877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849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BA168-6A31-491E-9C34-0CE40CCD4981}" type="datetimeFigureOut">
              <a:rPr lang="zh-TW" altLang="en-US" smtClean="0"/>
              <a:t>2016/3/30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B3D17-6450-4D58-9CF1-629A9E835D3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9699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972231" y="3942520"/>
            <a:ext cx="22475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dirty="0" smtClean="0">
                <a:solidFill>
                  <a:schemeClr val="bg1"/>
                </a:solidFill>
              </a:rPr>
              <a:t>Leica</a:t>
            </a:r>
            <a:r>
              <a:rPr lang="zh-TW" altLang="en-US" sz="2000" dirty="0" smtClean="0">
                <a:solidFill>
                  <a:schemeClr val="bg1"/>
                </a:solidFill>
              </a:rPr>
              <a:t> </a:t>
            </a:r>
            <a:r>
              <a:rPr lang="en-US" altLang="zh-TW" sz="2000" dirty="0" smtClean="0">
                <a:solidFill>
                  <a:schemeClr val="bg1"/>
                </a:solidFill>
              </a:rPr>
              <a:t>Web Design</a:t>
            </a:r>
            <a:endParaRPr lang="zh-TW" altLang="en-US" sz="20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618946" y="5806228"/>
            <a:ext cx="954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鄭芸茜</a:t>
            </a:r>
            <a:endParaRPr lang="zh-TW" altLang="en-US" sz="20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9101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854" y="2188403"/>
            <a:ext cx="2502292" cy="2502292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5742058" y="6195923"/>
            <a:ext cx="707882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1600" b="1" i="0" u="none" strike="noStrike" cap="none" spc="0" normalizeH="0" baseline="0" dirty="0" smtClean="0">
                <a:ln>
                  <a:noFill/>
                </a:ln>
                <a:solidFill>
                  <a:srgbClr val="FFFF2D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Helvetica Neue"/>
              </a:rPr>
              <a:t>呂孟穎</a:t>
            </a:r>
            <a:endParaRPr kumimoji="0" lang="zh-TW" altLang="en-US" sz="1600" b="1" i="0" u="none" strike="noStrike" cap="none" spc="0" normalizeH="0" baseline="0" dirty="0">
              <a:ln>
                <a:noFill/>
              </a:ln>
              <a:solidFill>
                <a:srgbClr val="FFFF2D"/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092893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10490" cy="6857999"/>
          </a:xfrm>
          <a:prstGeom prst="rect">
            <a:avLst/>
          </a:prstGeom>
        </p:spPr>
      </p:pic>
      <p:sp>
        <p:nvSpPr>
          <p:cNvPr id="7" name="Shape 702"/>
          <p:cNvSpPr txBox="1">
            <a:spLocks/>
          </p:cNvSpPr>
          <p:nvPr/>
        </p:nvSpPr>
        <p:spPr>
          <a:xfrm>
            <a:off x="0" y="0"/>
            <a:ext cx="5310490" cy="623980"/>
          </a:xfrm>
          <a:prstGeom prst="rect">
            <a:avLst/>
          </a:prstGeom>
          <a:solidFill>
            <a:srgbClr val="FFFC00">
              <a:alpha val="52157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 fontScale="92500" lnSpcReduction="10000"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8" name="Shape 702"/>
          <p:cNvSpPr txBox="1">
            <a:spLocks/>
          </p:cNvSpPr>
          <p:nvPr/>
        </p:nvSpPr>
        <p:spPr>
          <a:xfrm>
            <a:off x="0" y="612102"/>
            <a:ext cx="5310490" cy="2170183"/>
          </a:xfrm>
          <a:prstGeom prst="rect">
            <a:avLst/>
          </a:prstGeom>
          <a:solidFill>
            <a:srgbClr val="FF9300">
              <a:alpha val="58039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9" name="Shape 702"/>
          <p:cNvSpPr txBox="1">
            <a:spLocks/>
          </p:cNvSpPr>
          <p:nvPr/>
        </p:nvSpPr>
        <p:spPr>
          <a:xfrm>
            <a:off x="-5310" y="6561220"/>
            <a:ext cx="5315799" cy="318553"/>
          </a:xfrm>
          <a:prstGeom prst="rect">
            <a:avLst/>
          </a:prstGeom>
          <a:solidFill>
            <a:srgbClr val="FFFC00">
              <a:alpha val="52157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 fontScale="47500" lnSpcReduction="20000"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11" name="Shape 702"/>
          <p:cNvSpPr txBox="1">
            <a:spLocks/>
          </p:cNvSpPr>
          <p:nvPr/>
        </p:nvSpPr>
        <p:spPr>
          <a:xfrm>
            <a:off x="1400339" y="2762482"/>
            <a:ext cx="3910151" cy="3777957"/>
          </a:xfrm>
          <a:prstGeom prst="rect">
            <a:avLst/>
          </a:prstGeom>
          <a:solidFill>
            <a:schemeClr val="accent2">
              <a:lumMod val="60000"/>
              <a:lumOff val="40000"/>
              <a:alpha val="5215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12" name="矩形 11"/>
          <p:cNvSpPr/>
          <p:nvPr/>
        </p:nvSpPr>
        <p:spPr>
          <a:xfrm>
            <a:off x="5558732" y="104581"/>
            <a:ext cx="762574" cy="2577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主導覽列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15" name="直線接點 14"/>
          <p:cNvCxnSpPr/>
          <p:nvPr/>
        </p:nvCxnSpPr>
        <p:spPr>
          <a:xfrm flipH="1">
            <a:off x="5165874" y="233445"/>
            <a:ext cx="418111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矩形 19"/>
          <p:cNvSpPr/>
          <p:nvPr/>
        </p:nvSpPr>
        <p:spPr>
          <a:xfrm>
            <a:off x="5583985" y="6561220"/>
            <a:ext cx="762574" cy="2577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功能導覽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21" name="直線接點 20"/>
          <p:cNvCxnSpPr/>
          <p:nvPr/>
        </p:nvCxnSpPr>
        <p:spPr>
          <a:xfrm flipH="1">
            <a:off x="5191127" y="6690084"/>
            <a:ext cx="418111" cy="0"/>
          </a:xfrm>
          <a:prstGeom prst="line">
            <a:avLst/>
          </a:prstGeom>
          <a:noFill/>
          <a:ln w="19050" cap="flat">
            <a:solidFill>
              <a:srgbClr val="3671A2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22" name="群組 21"/>
          <p:cNvGrpSpPr/>
          <p:nvPr/>
        </p:nvGrpSpPr>
        <p:grpSpPr>
          <a:xfrm>
            <a:off x="2200107" y="-21775"/>
            <a:ext cx="255220" cy="255220"/>
            <a:chOff x="5401577" y="2754198"/>
            <a:chExt cx="255220" cy="255220"/>
          </a:xfrm>
        </p:grpSpPr>
        <p:sp>
          <p:nvSpPr>
            <p:cNvPr id="23" name="橢圓 22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8702270" y="1269709"/>
            <a:ext cx="255220" cy="255220"/>
            <a:chOff x="5401577" y="2754198"/>
            <a:chExt cx="255220" cy="255220"/>
          </a:xfrm>
        </p:grpSpPr>
        <p:sp>
          <p:nvSpPr>
            <p:cNvPr id="26" name="橢圓 25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5558732" y="1230671"/>
            <a:ext cx="1386918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主打戰鬥廣告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29" name="直線接點 28"/>
          <p:cNvCxnSpPr/>
          <p:nvPr/>
        </p:nvCxnSpPr>
        <p:spPr>
          <a:xfrm flipH="1">
            <a:off x="4443663" y="1359535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" name="Shape 702"/>
          <p:cNvSpPr txBox="1">
            <a:spLocks/>
          </p:cNvSpPr>
          <p:nvPr/>
        </p:nvSpPr>
        <p:spPr>
          <a:xfrm>
            <a:off x="0" y="2762483"/>
            <a:ext cx="1400339" cy="3777958"/>
          </a:xfrm>
          <a:prstGeom prst="rect">
            <a:avLst/>
          </a:prstGeom>
          <a:solidFill>
            <a:srgbClr val="FF9300">
              <a:alpha val="58039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31" name="矩形 30"/>
          <p:cNvSpPr/>
          <p:nvPr/>
        </p:nvSpPr>
        <p:spPr>
          <a:xfrm>
            <a:off x="5477896" y="3511678"/>
            <a:ext cx="1787669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主打寵物比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賽</a:t>
            </a:r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介紹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32" name="直線接點 31"/>
          <p:cNvCxnSpPr/>
          <p:nvPr/>
        </p:nvCxnSpPr>
        <p:spPr>
          <a:xfrm flipH="1">
            <a:off x="4418409" y="3695988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4" name="矩形 33"/>
          <p:cNvSpPr/>
          <p:nvPr/>
        </p:nvSpPr>
        <p:spPr>
          <a:xfrm>
            <a:off x="5558732" y="4795393"/>
            <a:ext cx="98616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歷屆比賽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35" name="直線接點 34"/>
          <p:cNvCxnSpPr/>
          <p:nvPr/>
        </p:nvCxnSpPr>
        <p:spPr>
          <a:xfrm flipH="1">
            <a:off x="1083212" y="4962041"/>
            <a:ext cx="4500775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6" name="矩形 35"/>
          <p:cNvSpPr/>
          <p:nvPr/>
        </p:nvSpPr>
        <p:spPr>
          <a:xfrm>
            <a:off x="8963946" y="1212537"/>
            <a:ext cx="1155060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品牌</a:t>
            </a:r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LOGO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963946" y="1681215"/>
            <a:ext cx="1386918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社群網站連結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grpSp>
        <p:nvGrpSpPr>
          <p:cNvPr id="44" name="群組 43"/>
          <p:cNvGrpSpPr/>
          <p:nvPr/>
        </p:nvGrpSpPr>
        <p:grpSpPr>
          <a:xfrm>
            <a:off x="-5310" y="4920788"/>
            <a:ext cx="255220" cy="255220"/>
            <a:chOff x="5401577" y="2754198"/>
            <a:chExt cx="255220" cy="255220"/>
          </a:xfrm>
        </p:grpSpPr>
        <p:sp>
          <p:nvSpPr>
            <p:cNvPr id="45" name="橢圓 44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57" name="群組 56"/>
          <p:cNvGrpSpPr/>
          <p:nvPr/>
        </p:nvGrpSpPr>
        <p:grpSpPr>
          <a:xfrm>
            <a:off x="8857898" y="1863317"/>
            <a:ext cx="255220" cy="255220"/>
            <a:chOff x="5401577" y="2754198"/>
            <a:chExt cx="255220" cy="255220"/>
          </a:xfrm>
        </p:grpSpPr>
        <p:sp>
          <p:nvSpPr>
            <p:cNvPr id="58" name="橢圓 57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32325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6077466" y="343448"/>
            <a:ext cx="58541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色彩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grpSp>
        <p:nvGrpSpPr>
          <p:cNvPr id="22" name="群組 21"/>
          <p:cNvGrpSpPr/>
          <p:nvPr/>
        </p:nvGrpSpPr>
        <p:grpSpPr>
          <a:xfrm>
            <a:off x="6696012" y="4495687"/>
            <a:ext cx="2252356" cy="1551741"/>
            <a:chOff x="6696012" y="4495687"/>
            <a:chExt cx="2252356" cy="1551741"/>
          </a:xfrm>
        </p:grpSpPr>
        <p:sp>
          <p:nvSpPr>
            <p:cNvPr id="6" name="文字方塊 5"/>
            <p:cNvSpPr txBox="1"/>
            <p:nvPr/>
          </p:nvSpPr>
          <p:spPr>
            <a:xfrm>
              <a:off x="6696012" y="5168526"/>
              <a:ext cx="1228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b="1" dirty="0" smtClean="0">
                  <a:solidFill>
                    <a:schemeClr val="bg1"/>
                  </a:solidFill>
                </a:rPr>
                <a:t>MORE</a:t>
              </a:r>
              <a:endParaRPr lang="zh-TW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107079" y="5110932"/>
              <a:ext cx="82086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altLang="zh-TW" sz="1400">
                  <a:latin typeface="Microsoft JhengHei" charset="-120"/>
                  <a:ea typeface="Microsoft JhengHei" charset="-120"/>
                  <a:cs typeface="Microsoft JhengHei" charset="-120"/>
                </a:rPr>
                <a:t>Normal</a:t>
              </a:r>
              <a:endParaRPr lang="zh-TW" altLang="en-US" sz="1400" dirty="0">
                <a:latin typeface="Microsoft JhengHei" charset="-120"/>
                <a:ea typeface="Microsoft JhengHei" charset="-120"/>
                <a:cs typeface="Microsoft JhengHei" charset="-12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8183606" y="4594934"/>
              <a:ext cx="69333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altLang="zh-TW" sz="1400" dirty="0">
                  <a:latin typeface="Microsoft JhengHei" charset="-120"/>
                  <a:ea typeface="Microsoft JhengHei" charset="-120"/>
                  <a:cs typeface="Microsoft JhengHei" charset="-120"/>
                </a:rPr>
                <a:t>Hover</a:t>
              </a:r>
              <a:endParaRPr lang="zh-TW" altLang="en-US" sz="1400" dirty="0">
                <a:latin typeface="Microsoft JhengHei" charset="-120"/>
                <a:ea typeface="Microsoft JhengHei" charset="-120"/>
                <a:cs typeface="Microsoft JhengHei" charset="-12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8112177" y="5670914"/>
              <a:ext cx="83619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b-NO" altLang="zh-TW" sz="1400" dirty="0">
                  <a:latin typeface="Microsoft JhengHei" charset="-120"/>
                  <a:ea typeface="Microsoft JhengHei" charset="-120"/>
                  <a:cs typeface="Microsoft JhengHei" charset="-120"/>
                </a:rPr>
                <a:t>Pressed</a:t>
              </a:r>
              <a:endParaRPr lang="zh-TW" altLang="en-US" sz="1400" dirty="0">
                <a:latin typeface="Microsoft JhengHei" charset="-120"/>
                <a:ea typeface="Microsoft JhengHei" charset="-120"/>
                <a:cs typeface="Microsoft JhengHei" charset="-120"/>
              </a:endParaRP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6696012" y="5770429"/>
              <a:ext cx="1228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b="1" dirty="0" smtClean="0">
                  <a:solidFill>
                    <a:schemeClr val="bg1"/>
                  </a:solidFill>
                </a:rPr>
                <a:t>MORE</a:t>
              </a:r>
              <a:endParaRPr lang="zh-TW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6716632" y="4495687"/>
              <a:ext cx="1228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b="1" dirty="0" smtClean="0">
                  <a:solidFill>
                    <a:schemeClr val="bg1"/>
                  </a:solidFill>
                </a:rPr>
                <a:t>MORE</a:t>
              </a:r>
              <a:endParaRPr lang="zh-TW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6113477" y="3825591"/>
            <a:ext cx="98616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視覺回饋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03" y="0"/>
            <a:ext cx="5310490" cy="6857999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6370625" y="766656"/>
            <a:ext cx="897036" cy="276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R:0</a:t>
            </a:r>
            <a:r>
              <a:rPr kumimoji="0" lang="zh-TW" alt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 </a:t>
            </a:r>
            <a:r>
              <a:rPr kumimoji="0" lang="en-US" altLang="zh-TW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G:0</a:t>
            </a:r>
            <a:r>
              <a:rPr kumimoji="0" lang="zh-TW" alt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 </a:t>
            </a:r>
            <a:r>
              <a:rPr kumimoji="0" lang="en-US" altLang="zh-TW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B:0</a:t>
            </a:r>
            <a:endParaRPr kumimoji="0" lang="zh-TW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  <a:sym typeface="Helvetica Neue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5945309" y="766656"/>
            <a:ext cx="326702" cy="276995"/>
          </a:xfrm>
          <a:prstGeom prst="round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42" name="文字方塊 41"/>
          <p:cNvSpPr txBox="1"/>
          <p:nvPr/>
        </p:nvSpPr>
        <p:spPr>
          <a:xfrm>
            <a:off x="5976422" y="1133563"/>
            <a:ext cx="2092877" cy="276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黑色有一種，緊縮莊嚴的感覺</a:t>
            </a:r>
            <a:endParaRPr kumimoji="0" lang="zh-TW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44" name="文字方塊 43"/>
          <p:cNvSpPr txBox="1"/>
          <p:nvPr/>
        </p:nvSpPr>
        <p:spPr>
          <a:xfrm>
            <a:off x="6370174" y="1572221"/>
            <a:ext cx="1066955" cy="276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R:255</a:t>
            </a:r>
            <a:r>
              <a:rPr kumimoji="0" lang="zh-TW" alt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 </a:t>
            </a:r>
            <a:r>
              <a:rPr kumimoji="0" lang="en-US" altLang="zh-TW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G:0</a:t>
            </a:r>
            <a:r>
              <a:rPr kumimoji="0" lang="zh-TW" alt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 </a:t>
            </a:r>
            <a:r>
              <a:rPr kumimoji="0" lang="en-US" altLang="zh-TW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B:0</a:t>
            </a:r>
            <a:endParaRPr kumimoji="0" lang="zh-TW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  <a:sym typeface="Helvetica Neue"/>
            </a:endParaRPr>
          </a:p>
        </p:txBody>
      </p:sp>
      <p:sp>
        <p:nvSpPr>
          <p:cNvPr id="46" name="圓角矩形 45"/>
          <p:cNvSpPr/>
          <p:nvPr/>
        </p:nvSpPr>
        <p:spPr>
          <a:xfrm>
            <a:off x="5945309" y="1572221"/>
            <a:ext cx="326702" cy="276995"/>
          </a:xfrm>
          <a:prstGeom prst="roundRect">
            <a:avLst/>
          </a:prstGeom>
          <a:solidFill>
            <a:srgbClr val="FF00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47" name="文字方塊 46"/>
          <p:cNvSpPr txBox="1"/>
          <p:nvPr/>
        </p:nvSpPr>
        <p:spPr>
          <a:xfrm>
            <a:off x="5980558" y="2025449"/>
            <a:ext cx="2092877" cy="276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1200" dirty="0" smtClean="0">
                <a:solidFill>
                  <a:srgbClr val="000000"/>
                </a:solidFill>
                <a:sym typeface="Helvetica Neue"/>
              </a:rPr>
              <a:t>紅色</a:t>
            </a:r>
            <a:r>
              <a:rPr kumimoji="0" lang="zh-TW" alt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有一種，競爭比賽的感覺</a:t>
            </a:r>
            <a:endParaRPr kumimoji="0" lang="zh-TW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48" name="圓角矩形 47"/>
          <p:cNvSpPr/>
          <p:nvPr/>
        </p:nvSpPr>
        <p:spPr>
          <a:xfrm>
            <a:off x="5945309" y="2471664"/>
            <a:ext cx="326702" cy="276995"/>
          </a:xfrm>
          <a:prstGeom prst="roundRect">
            <a:avLst/>
          </a:prstGeom>
          <a:solidFill>
            <a:srgbClr val="FFFF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49" name="文字方塊 48"/>
          <p:cNvSpPr txBox="1"/>
          <p:nvPr/>
        </p:nvSpPr>
        <p:spPr>
          <a:xfrm>
            <a:off x="6370173" y="2485346"/>
            <a:ext cx="1236873" cy="276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R:255</a:t>
            </a:r>
            <a:r>
              <a:rPr kumimoji="0" lang="zh-TW" alt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 </a:t>
            </a:r>
            <a:r>
              <a:rPr kumimoji="0" lang="en-US" altLang="zh-TW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G:255</a:t>
            </a:r>
            <a:r>
              <a:rPr kumimoji="0" lang="zh-TW" alt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 </a:t>
            </a:r>
            <a:r>
              <a:rPr kumimoji="0" lang="en-US" altLang="zh-TW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Helvetica Neue"/>
              </a:rPr>
              <a:t>B:0</a:t>
            </a:r>
            <a:endParaRPr kumimoji="0" lang="zh-TW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  <a:sym typeface="Helvetica Neue"/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6053205" y="2912351"/>
            <a:ext cx="1785100" cy="276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1200" dirty="0" smtClean="0">
                <a:solidFill>
                  <a:srgbClr val="000000"/>
                </a:solidFill>
                <a:sym typeface="Helvetica Neue"/>
              </a:rPr>
              <a:t>黃</a:t>
            </a:r>
            <a:r>
              <a:rPr lang="zh-TW" altLang="en-US" sz="1200" dirty="0">
                <a:solidFill>
                  <a:srgbClr val="000000"/>
                </a:solidFill>
                <a:sym typeface="Helvetica Neue"/>
              </a:rPr>
              <a:t>色</a:t>
            </a:r>
            <a:r>
              <a:rPr kumimoji="0" lang="zh-TW" altLang="en-US" sz="1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有一種，榮耀的感覺</a:t>
            </a:r>
            <a:endParaRPr kumimoji="0" lang="zh-TW" alt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1" name="橢圓 50"/>
          <p:cNvSpPr/>
          <p:nvPr/>
        </p:nvSpPr>
        <p:spPr>
          <a:xfrm>
            <a:off x="5957560" y="419047"/>
            <a:ext cx="132919" cy="166648"/>
          </a:xfrm>
          <a:prstGeom prst="ellipse">
            <a:avLst/>
          </a:prstGeom>
          <a:solidFill>
            <a:schemeClr val="tx1"/>
          </a:solidFill>
          <a:ln w="25400" cap="flat">
            <a:solidFill>
              <a:schemeClr val="tx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2" name="橢圓 51"/>
          <p:cNvSpPr/>
          <p:nvPr/>
        </p:nvSpPr>
        <p:spPr>
          <a:xfrm>
            <a:off x="5957559" y="3908915"/>
            <a:ext cx="132919" cy="166648"/>
          </a:xfrm>
          <a:prstGeom prst="ellipse">
            <a:avLst/>
          </a:prstGeom>
          <a:solidFill>
            <a:schemeClr val="tx1"/>
          </a:solidFill>
          <a:ln w="25400" cap="flat">
            <a:solidFill>
              <a:schemeClr val="tx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6819143" y="4495686"/>
            <a:ext cx="504000" cy="504000"/>
          </a:xfrm>
          <a:prstGeom prst="rect">
            <a:avLst/>
          </a:prstGeom>
          <a:solidFill>
            <a:srgbClr val="FFCC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832217" y="5011814"/>
            <a:ext cx="504000" cy="504000"/>
          </a:xfrm>
          <a:prstGeom prst="rect">
            <a:avLst/>
          </a:prstGeom>
          <a:solidFill>
            <a:srgbClr val="FF66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832217" y="5531518"/>
            <a:ext cx="504000" cy="504000"/>
          </a:xfrm>
          <a:prstGeom prst="rect">
            <a:avLst/>
          </a:prstGeom>
          <a:solidFill>
            <a:srgbClr val="FF33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6" name="圓角矩形 55"/>
          <p:cNvSpPr/>
          <p:nvPr/>
        </p:nvSpPr>
        <p:spPr>
          <a:xfrm>
            <a:off x="7449661" y="4565348"/>
            <a:ext cx="636306" cy="365499"/>
          </a:xfrm>
          <a:prstGeom prst="roundRect">
            <a:avLst/>
          </a:prstGeom>
          <a:solidFill>
            <a:srgbClr val="FFCC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7" name="圓角矩形 56"/>
          <p:cNvSpPr/>
          <p:nvPr/>
        </p:nvSpPr>
        <p:spPr>
          <a:xfrm>
            <a:off x="7455476" y="5109486"/>
            <a:ext cx="636306" cy="365499"/>
          </a:xfrm>
          <a:prstGeom prst="roundRect">
            <a:avLst/>
          </a:prstGeom>
          <a:solidFill>
            <a:srgbClr val="FF66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8" name="圓角矩形 57"/>
          <p:cNvSpPr/>
          <p:nvPr/>
        </p:nvSpPr>
        <p:spPr>
          <a:xfrm>
            <a:off x="7449661" y="5643825"/>
            <a:ext cx="636306" cy="365499"/>
          </a:xfrm>
          <a:prstGeom prst="roundRect">
            <a:avLst/>
          </a:prstGeom>
          <a:solidFill>
            <a:srgbClr val="FF33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337953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</Words>
  <Application>Microsoft Office PowerPoint</Application>
  <PresentationFormat>寬螢幕</PresentationFormat>
  <Paragraphs>28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2" baseType="lpstr">
      <vt:lpstr>Arial Unicode MS</vt:lpstr>
      <vt:lpstr>Helvetica Neue</vt:lpstr>
      <vt:lpstr>Microsoft JhengHei</vt:lpstr>
      <vt:lpstr>Microsoft JhengHei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呂孟穎</dc:creator>
  <cp:lastModifiedBy>呂孟穎</cp:lastModifiedBy>
  <cp:revision>1</cp:revision>
  <dcterms:created xsi:type="dcterms:W3CDTF">2016-03-30T05:42:12Z</dcterms:created>
  <dcterms:modified xsi:type="dcterms:W3CDTF">2016-03-30T05:42:55Z</dcterms:modified>
</cp:coreProperties>
</file>

<file path=docProps/thumbnail.jpeg>
</file>